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EFD1-DF2D-428A-BC96-CB604DDF6C8E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04C-D149-46F2-9F91-4F9CD907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EFD1-DF2D-428A-BC96-CB604DDF6C8E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04C-D149-46F2-9F91-4F9CD907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EFD1-DF2D-428A-BC96-CB604DDF6C8E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04C-D149-46F2-9F91-4F9CD907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EFD1-DF2D-428A-BC96-CB604DDF6C8E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04C-D149-46F2-9F91-4F9CD907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EFD1-DF2D-428A-BC96-CB604DDF6C8E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04C-D149-46F2-9F91-4F9CD907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EFD1-DF2D-428A-BC96-CB604DDF6C8E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04C-D149-46F2-9F91-4F9CD907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EFD1-DF2D-428A-BC96-CB604DDF6C8E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04C-D149-46F2-9F91-4F9CD907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EFD1-DF2D-428A-BC96-CB604DDF6C8E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04C-D149-46F2-9F91-4F9CD907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EFD1-DF2D-428A-BC96-CB604DDF6C8E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04C-D149-46F2-9F91-4F9CD907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EFD1-DF2D-428A-BC96-CB604DDF6C8E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04C-D149-46F2-9F91-4F9CD907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EFD1-DF2D-428A-BC96-CB604DDF6C8E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04C-D149-46F2-9F91-4F9CD907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EFD1-DF2D-428A-BC96-CB604DDF6C8E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5A04C-D149-46F2-9F91-4F9CD9076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.desktopwallpapers.ru/newyear/pics/wide/1920x1200/d4f89b66d6354c7b47d5562f1c0b3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398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5311" y="5301208"/>
            <a:ext cx="81698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Муниципальное бюджетное дошкольное образовательное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учреждение  детский сад № 70 г. Пензы «Буратино»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IMG-96f2c6abba07761730d39102fd679d1f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IMG-96f2c6abba07761730d39102fd679d1f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IMG-96f2c6abba07761730d39102fd679d1f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IMG-320213edfe89efeee3e858178959976a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C:\Users\Регина\Downloads\IMG-a918cae894ee93d2e442cfd7677d0b8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376264" cy="331236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130" name="Picture 10" descr="C:\Users\Регина\Downloads\IMG-d066c9650a0b9b27ff34f92aa1a8f55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8640"/>
            <a:ext cx="2376264" cy="338437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131" name="Picture 11" descr="C:\Users\Регина\Downloads\IMG-fbcfd25c2601417bb4721e9aa45934d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0"/>
            <a:ext cx="2430270" cy="32403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5132" name="Picture 12" descr="C:\Users\Регина\Downloads\IMG-320213edfe89efeee3e858178959976a-V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3384376" cy="240584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259632" y="6309320"/>
            <a:ext cx="21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Новогоднее 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ф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ойе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3356992"/>
            <a:ext cx="21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Уголки с сюрпризом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2" descr="https://img-fotki.yandex.ru/get/4128/181450557.1e/0_99794_e5ea5221_orig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861048"/>
            <a:ext cx="1727617" cy="2325638"/>
          </a:xfrm>
          <a:prstGeom prst="rect">
            <a:avLst/>
          </a:prstGeom>
          <a:noFill/>
        </p:spPr>
      </p:pic>
      <p:pic>
        <p:nvPicPr>
          <p:cNvPr id="5123" name="Picture 3" descr="C:\Users\Регина\Downloads\IMG_20221214_0804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861048"/>
            <a:ext cx="3425957" cy="24482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Регина\Desktop\фото\Новая папка (2)\20201216_162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672408" cy="266429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4098" name="AutoShape 2" descr="IMG-96f2c6abba07761730d39102fd679d1f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IMG-96f2c6abba07761730d39102fd679d1f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C:\Users\Регина\Downloads\IMG-96f2c6abba07761730d39102fd679d1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40968"/>
            <a:ext cx="2232248" cy="302433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103" name="Picture 7" descr="C:\Users\Регина\Downloads\IMG-01033c2c4e1044a14ac413ffb267eae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2268252" cy="302433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104" name="Picture 8" descr="C:\Users\Регина\Downloads\IMG_20221214_080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56992"/>
            <a:ext cx="2214246" cy="302433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105" name="Picture 9" descr="C:\Users\Регина\Downloads\IMG_20221214_080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4440" y="260648"/>
            <a:ext cx="3659560" cy="266429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95536" y="2924944"/>
            <a:ext cx="183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Коридор «Зима»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1860" y="2924944"/>
            <a:ext cx="360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Сказки на окне, сказки в чемодане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6165304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Уголки 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фотозоны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2" descr="https://www.beesona.ru/upload/855/41026675899ecbc915e7f0c6ce1dfb4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48680"/>
            <a:ext cx="376717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Регина\Desktop\фото\Новая папка (2)\20201216_16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04456" cy="273630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098" name="Picture 2" descr="C:\Users\Регина\Desktop\фото\Новая папка (2)\IMG-498b49367b6c583f6f896c9b472463d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2376264" cy="31683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099" name="Picture 3" descr="C:\Users\Регина\Desktop\фото\Новая папка (2)\IMG-5dcfbd4c9669e151e70f3b99288bf82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56992"/>
            <a:ext cx="2376264" cy="32324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100" name="Picture 4" descr="C:\Users\Регина\Desktop\фото\Новая папка (2)\20201216_162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96159" y="3877049"/>
            <a:ext cx="3200354" cy="23042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101" name="Picture 5" descr="C:\Users\Регина\Desktop\фото\Новая папка (2)\IMG-e9c4147cc58be98d3279bee546a4989b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88640"/>
            <a:ext cx="4104456" cy="276368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4103" name="Picture 7" descr="https://otkritkis.com/wp-content/uploads/2022/06/kj6i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908720"/>
            <a:ext cx="231966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Регина\Downloads\IMG-20221213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264363" cy="24482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2050" name="Picture 2" descr="C:\Users\Регина\Downloads\IMG-b0a34f70b96ce73a3517247bbd9e84b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2664296" cy="31923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026" name="Picture 2" descr="C:\Users\Регина\Downloads\1671105340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628800"/>
            <a:ext cx="2384447" cy="338437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027" name="Picture 3" descr="C:\Users\Регина\Downloads\16711053402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2754306" cy="338437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028" name="Picture 4" descr="C:\Users\Регина\Downloads\16711053402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593637"/>
            <a:ext cx="2664296" cy="32643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1030" name="Picture 6" descr="https://st.stranamam.ru/data/cache/2018dec/10/09/24876017_49523thumb350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88640"/>
            <a:ext cx="1436015" cy="13088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44208" y="5085184"/>
            <a:ext cx="243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Площадка для зимних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спортивных игр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5949280"/>
            <a:ext cx="234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Сцена в музыкальном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зале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924944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Иллюминация 1 и 2 корпуса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mode.ru/uploads/posts/2021-12/1639080692_8-almode-ru-p-novogodnie-shariki-na-zastavku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23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67208" y="5445224"/>
            <a:ext cx="5198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 новых встреч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55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Регина</dc:creator>
  <cp:lastModifiedBy>Регина</cp:lastModifiedBy>
  <cp:revision>27</cp:revision>
  <dcterms:created xsi:type="dcterms:W3CDTF">2022-12-14T06:49:19Z</dcterms:created>
  <dcterms:modified xsi:type="dcterms:W3CDTF">2022-12-21T10:04:34Z</dcterms:modified>
</cp:coreProperties>
</file>